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17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59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2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08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1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22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20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92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23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46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98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812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605"/>
            <a:ext cx="11582400" cy="68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116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Utilisateur</cp:lastModifiedBy>
  <cp:revision>8</cp:revision>
  <dcterms:created xsi:type="dcterms:W3CDTF">2022-06-21T17:31:37Z</dcterms:created>
  <dcterms:modified xsi:type="dcterms:W3CDTF">2022-06-21T18:01:56Z</dcterms:modified>
</cp:coreProperties>
</file>