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17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59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2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08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1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22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20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92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23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46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98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C6FA0-603C-4A38-B05B-F89F718541B6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112C2-A2ED-4F94-82FE-E89396836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812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113" y="11438"/>
            <a:ext cx="6829167" cy="730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873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Utilisateur</cp:lastModifiedBy>
  <cp:revision>4</cp:revision>
  <dcterms:created xsi:type="dcterms:W3CDTF">2022-06-21T17:31:37Z</dcterms:created>
  <dcterms:modified xsi:type="dcterms:W3CDTF">2022-06-21T17:59:09Z</dcterms:modified>
</cp:coreProperties>
</file>