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" d="100"/>
          <a:sy n="15" d="100"/>
        </p:scale>
        <p:origin x="-1090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553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21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88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957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56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353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36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34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10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592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28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82A7-6FC6-41F8-B570-58CFCBCDD5FF}" type="datetimeFigureOut">
              <a:rPr lang="fr-FR" smtClean="0"/>
              <a:t>20/01/2014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3C925-F38D-42D5-A39E-E0934F6053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80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ntal\AppData\Local\Microsoft\Windows\Temporary Internet Files\Content.IE5\GUIMEFNI\MP90044659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62" y="476671"/>
            <a:ext cx="1620562" cy="18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hantal\AppData\Local\Microsoft\Windows\Temporary Internet Files\Content.IE5\42CX659X\MP90044658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187" y="629071"/>
            <a:ext cx="1620561" cy="18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hantal\AppData\Local\Microsoft\Windows\Temporary Internet Files\Content.IE5\6BEWRPSH\MP90044659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087" y="4578771"/>
            <a:ext cx="1620561" cy="18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hantal\AppData\Local\Microsoft\Windows\Temporary Internet Files\Content.IE5\9WB52JIN\MP900446581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175" y="5520657"/>
            <a:ext cx="2098569" cy="145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hantal\AppData\Local\Microsoft\Windows\Temporary Internet Files\Content.IE5\MHBE1QN7\MP900446589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699" y="4969923"/>
            <a:ext cx="3139253" cy="395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hantal\AppData\Local\Microsoft\Windows\Temporary Internet Files\Content.IE5\GUIMEFNI\MC900434593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018" y="2740926"/>
            <a:ext cx="1117961" cy="186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hantal\AppData\Local\Microsoft\Windows\Temporary Internet Files\Content.IE5\V3OT7S07\MC900437992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070" y="3260740"/>
            <a:ext cx="1277392" cy="116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Shantal\AppData\Local\Microsoft\Windows\Temporary Internet Files\Content.IE5\LR49U2K0\MP900446583[1]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132" y="5646518"/>
            <a:ext cx="3092400" cy="474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2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Shantal</dc:creator>
  <cp:lastModifiedBy>Shantal</cp:lastModifiedBy>
  <cp:revision>1</cp:revision>
  <dcterms:created xsi:type="dcterms:W3CDTF">2014-01-20T22:45:37Z</dcterms:created>
  <dcterms:modified xsi:type="dcterms:W3CDTF">2014-01-20T22:50:44Z</dcterms:modified>
</cp:coreProperties>
</file>